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14" y="2404534"/>
            <a:ext cx="8977789" cy="164630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itannic Bold" panose="020B0903060703020204" pitchFamily="34" charset="0"/>
              </a:rPr>
              <a:t>IMRAN MEDICINE COMPANY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Archivo Expanded" pitchFamily="2" charset="0"/>
                <a:cs typeface="Archivo Expanded" pitchFamily="2" charset="0"/>
              </a:rPr>
              <a:t>Stablished in 2005 </a:t>
            </a:r>
            <a:endParaRPr lang="en-US" b="1" dirty="0">
              <a:solidFill>
                <a:schemeClr val="accent2"/>
              </a:solidFill>
              <a:latin typeface="Archivo Expanded" pitchFamily="2" charset="0"/>
              <a:cs typeface="Archivo Expande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04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Award Letters </a:t>
            </a:r>
            <a:endParaRPr lang="en-US" sz="10400" b="1" dirty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9800" dirty="0" smtClean="0"/>
          </a:p>
          <a:p>
            <a:pPr marL="0" indent="0">
              <a:buNone/>
            </a:pPr>
            <a:r>
              <a:rPr lang="en-US" sz="608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 Orders 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45" y="-635"/>
            <a:ext cx="8596630" cy="1064895"/>
          </a:xfrm>
        </p:spPr>
        <p:txBody>
          <a:bodyPr>
            <a:normAutofit fontScale="90000"/>
          </a:bodyPr>
          <a:lstStyle/>
          <a:p>
            <a:pPr marL="0" indent="0" algn="l">
              <a:lnSpc>
                <a:spcPct val="100000"/>
              </a:lnSpc>
              <a:buFont typeface="Arial" panose="020B0604020202020204" pitchFamily="34" charset="0"/>
            </a:pPr>
            <a:r>
              <a:rPr lang="en-US" sz="6700" b="1" dirty="0" smtClean="0">
                <a:solidFill>
                  <a:schemeClr val="accent2">
                    <a:lumMod val="75000"/>
                  </a:schemeClr>
                </a:solidFill>
                <a:latin typeface="Aldhabi" panose="01000000000000000000" charset="0"/>
                <a:cs typeface="Aldhabi" panose="01000000000000000000" charset="0"/>
              </a:rPr>
              <a:t>About Imran Medicine Company.</a:t>
            </a:r>
            <a:endParaRPr lang="en-US" sz="6700" b="1" dirty="0" smtClean="0">
              <a:solidFill>
                <a:schemeClr val="accent2">
                  <a:lumMod val="75000"/>
                </a:schemeClr>
              </a:solidFill>
              <a:latin typeface="Aldhabi" panose="01000000000000000000" charset="0"/>
              <a:cs typeface="Aldhabi" panose="010000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271" y="1064552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IMRAN MEDICINE COMPANY (IMC) is Nutraceutical Company. IMC working since from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 2005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.IMC start business as Distributor and Franchiser. By the Grace of Allah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Subhan.hu.Taala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in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 2019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IMC Launched  1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st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product By The name Of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Seven G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( Pure Cod liver Oil Capsules)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Imran Medicine company is one and only who provides Pure Cod liver oil capsules after Brand Leader . Other companies are still working on Fish Oil which cannot compete Seven G ( Pure Cod liver Oil Capsules ) due to multiple  differences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2019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to  Sep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2022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IMC working on Single product  .In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2022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due to Positive response of doctors and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Intitutes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IMC launched New Products To provide excellent products with competitive price.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225" y="0"/>
            <a:ext cx="8596630" cy="95186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About CEO Vision</a:t>
            </a:r>
            <a:endParaRPr lang="en-US" sz="5400" b="1" dirty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014" y="109886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Mr Imran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 Khan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CEO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of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Imran Medicine Company. </a:t>
            </a:r>
            <a:r>
              <a:rPr lang="en-US" sz="32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His vision to provide excellent efficacy by all means to patients with excellent and attractive presentation . Also he wants to capture Business due to products Efficacy and competitive </a:t>
            </a:r>
            <a:r>
              <a:rPr lang="en-US" sz="3200" b="1" dirty="0" err="1" smtClean="0">
                <a:solidFill>
                  <a:schemeClr val="accent2"/>
                </a:solidFill>
                <a:latin typeface="Agency FB" panose="020B0503020202020204" pitchFamily="34" charset="0"/>
              </a:rPr>
              <a:t>Mrp</a:t>
            </a:r>
            <a:r>
              <a:rPr lang="en-US" sz="32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. Also no Compromise on Quality and efficacy of Medicines .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Mr Imran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 Khan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( CEO </a:t>
            </a:r>
            <a:r>
              <a:rPr lang="en-US" sz="32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) Always keep eagle eye on required new Formulations which can helps to provide positive and effective benefits to patients .        </a:t>
            </a:r>
            <a:endParaRPr lang="en-US" sz="32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3200" b="1" dirty="0"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</a:rPr>
              <a:t>Manufacturing Units :-</a:t>
            </a:r>
            <a:endParaRPr lang="en-US" sz="6000" b="1" dirty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 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en-US" sz="44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Elate Pharma ( Karachi )</a:t>
            </a:r>
            <a:endParaRPr lang="en-US" sz="44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44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457200" lvl="1" indent="0">
              <a:buNone/>
            </a:pPr>
            <a:r>
              <a:rPr lang="en-US" sz="44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2.</a:t>
            </a:r>
            <a:r>
              <a:rPr lang="en-US" sz="4200" b="1" dirty="0" err="1" smtClean="0">
                <a:solidFill>
                  <a:schemeClr val="accent2"/>
                </a:solidFill>
                <a:latin typeface="Agency FB" panose="020B0503020202020204" pitchFamily="34" charset="0"/>
              </a:rPr>
              <a:t>Uniherbs</a:t>
            </a:r>
            <a:r>
              <a:rPr lang="en-US" sz="42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 Pharma ( Karachi )</a:t>
            </a:r>
            <a:endParaRPr lang="en-US" sz="42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9393945" cy="1438142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List of Institutes  </a:t>
            </a:r>
            <a:b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where we are supplying</a:t>
            </a:r>
            <a:br>
              <a:rPr lang="en-US" sz="72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</a:br>
            <a:endParaRPr lang="en-US" sz="7200" b="1" dirty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7285"/>
            <a:ext cx="8596668" cy="4264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1 . S.I.U.T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2 . Dow University Hospital ( </a:t>
            </a:r>
            <a:r>
              <a:rPr lang="en-US" sz="3600" b="1" dirty="0" err="1" smtClean="0">
                <a:solidFill>
                  <a:schemeClr val="accent2"/>
                </a:solidFill>
                <a:latin typeface="Agency FB" panose="020B0503020202020204" pitchFamily="34" charset="0"/>
              </a:rPr>
              <a:t>Ojha</a:t>
            </a: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   			  Campus )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3 . Sindh Social Security Hospitals.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4 . Sindh Social Security ( Circle  		 	  	  Dispensaries )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4 . KDLB 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5 . Sindh Rangers Hospital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6 . DHO.s Karachi</a:t>
            </a:r>
            <a:endParaRPr lang="en-US" sz="36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accent2"/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</a:rPr>
              <a:t>Distribution Partners</a:t>
            </a:r>
            <a:endParaRPr lang="en-US" sz="7200" b="1" dirty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</a:rPr>
              <a:t>1 .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</a:rPr>
              <a:t>M/s  Karachi Medical Company 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2"/>
                </a:solidFill>
                <a:latin typeface="Agency FB" panose="020B0503020202020204" pitchFamily="34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   ( Leading Distributor and supplier in Govt. and  	Private Institutes)</a:t>
            </a:r>
            <a:endParaRPr lang="en-US" sz="2800" b="1" dirty="0" smtClean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chemeClr val="accent2"/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2 .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M/s 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Shamim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 &amp; Co.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2"/>
                </a:solidFill>
                <a:latin typeface="Agency FB" panose="020B0503020202020204" pitchFamily="34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Agency FB" panose="020B0503020202020204" pitchFamily="34" charset="0"/>
              </a:rPr>
              <a:t>   ( Well Known Distributor and Supplier of Govt. 	and private sector )</a:t>
            </a:r>
            <a:endParaRPr lang="en-US" sz="2800" b="1" dirty="0">
              <a:solidFill>
                <a:schemeClr val="accent2"/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96721"/>
            <a:ext cx="8596668" cy="13208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accent1">
                    <a:lumMod val="50000"/>
                  </a:schemeClr>
                </a:solidFill>
                <a:latin typeface="Agency FB" panose="020B0503020202020204" pitchFamily="34" charset="0"/>
              </a:rPr>
              <a:t>Our Segments </a:t>
            </a:r>
            <a:endParaRPr lang="en-US" sz="8000" b="1" dirty="0">
              <a:solidFill>
                <a:schemeClr val="accent1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422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1 . General Physicians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2 .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Gynae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 and Obesity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3 . Ortho Consultants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4 .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Rheumetology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5 . Dermatology 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6 .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Diabetology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7 . Cardiology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8 . Cosmetology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9 . Urology / Nephrology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460" y="0"/>
            <a:ext cx="7925435" cy="86106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pPr algn="ctr">
              <a:lnSpc>
                <a:spcPct val="90000"/>
              </a:lnSpc>
            </a:pP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gency FB" panose="020B0503020202020204" pitchFamily="34" charset="0"/>
              </a:rPr>
              <a:t>Products List :-</a:t>
            </a:r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/>
          <p:nvPr>
            <p:ph idx="1"/>
          </p:nvPr>
        </p:nvGraphicFramePr>
        <p:xfrm>
          <a:off x="972185" y="0"/>
          <a:ext cx="783971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05"/>
                <a:gridCol w="1223645"/>
                <a:gridCol w="3665855"/>
                <a:gridCol w="845185"/>
                <a:gridCol w="699770"/>
                <a:gridCol w="730250"/>
              </a:tblGrid>
              <a:tr h="483870">
                <a:tc gridSpan="6">
                  <a:txBody>
                    <a:bodyPr/>
                    <a:p>
                      <a:pPr indent="0" algn="ctr">
                        <a:buNone/>
                      </a:pPr>
                      <a:endParaRPr lang="en-US" sz="2000" b="1" u="sng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endParaRPr lang="en-US" sz="6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1000"/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1000"/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1000"/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1000"/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1000"/>
                    </a:p>
                  </a:txBody>
                  <a:tcPr marL="12700" marR="12700" marT="12700" vert="horz" anchor="b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S.No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Product Name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Formula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P/Size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MRP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TP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Cran-U Sachet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Cranberry Juice Extract with D-Mannose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t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10,s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350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297.5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Cran-U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Cranberry Juice Extract  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212.5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Ferro-C Sachet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Calcium,Vit-D3,K2mk7,Iron, Zinc, magnesium, Vit-B6, Vit-C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276.25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IMQ-10 Cap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52400"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Coenzym Q-10 with L-Cartinine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1500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1275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Imuapt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52400"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Appetizer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174.25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Imucal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Calcium,VitD3, Collagen, Vit k2mk7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182.75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Imucal Tab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Calcium,VitD3, Collagen, Vit k2mk7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493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Imucon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Antacid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144.5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IMU-D Drop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Cholecalciferol,Vit A, Vit-D3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350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297.5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IMU-D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Cholecalciferol,VitD3,Vit K2MK7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250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212.5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Imuga-3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Omega-3, Vit E, A &amp; D3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390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331.5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Imugan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Backache, Veginits Acute &amp; Chronic Lecorrhoea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t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174.25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Imugut Sachet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Probiotics, Acid,Bile &amp; Heat Tolerance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550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467.5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Imutus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Ivy Leaf With Thyme &amp; Licorice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174.25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Megaser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Ironbisglycinate with Folic Acid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215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182.75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Megaser Tab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Ironbisglycinate with Folic Acid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493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4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Seven G Cap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Omega-3 DHA, EPA, Vitamin A&amp;D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375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318.75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8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18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Seven G Cap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Omega-3 DHA, EPA, Vitamin A&amp;D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616.25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19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Ytimu Syp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Multivitamins &amp; Minerals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120ml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174.25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Ytimu Tab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Multivitamins &amp; Minerals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30's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580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493</a:t>
                      </a:r>
                      <a:endParaRPr 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16" y="197475"/>
            <a:ext cx="8698486" cy="1772993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            Vision </a:t>
            </a:r>
            <a:b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               of </a:t>
            </a:r>
            <a:b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Imran Medicine company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To enter in leading Institute’s Formulary To supply products .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To Increase Prescriptions of  leading Consultants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To launch New Groups for Marketing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Maximum coverage of other Stations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nduction of New Generics to capture maximum segments 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Always our 1</a:t>
            </a:r>
            <a:r>
              <a:rPr lang="en-US" sz="2400" b="1" baseline="30000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st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 Priority :-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No compromise on production of Quality Products :-  </a:t>
            </a: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accent2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3495</Words>
  <Application>WPS Presentation</Application>
  <PresentationFormat>Widescreen</PresentationFormat>
  <Paragraphs>323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8" baseType="lpstr">
      <vt:lpstr>Arial</vt:lpstr>
      <vt:lpstr>SimSun</vt:lpstr>
      <vt:lpstr>Wingdings</vt:lpstr>
      <vt:lpstr>Wingdings 3</vt:lpstr>
      <vt:lpstr>Symbol</vt:lpstr>
      <vt:lpstr>Arial</vt:lpstr>
      <vt:lpstr>Britannic Bold</vt:lpstr>
      <vt:lpstr>Yu Gothic UI Semibold</vt:lpstr>
      <vt:lpstr>Archivo Expanded</vt:lpstr>
      <vt:lpstr>Aldhabi</vt:lpstr>
      <vt:lpstr>Agency FB</vt:lpstr>
      <vt:lpstr>Trebuchet MS</vt:lpstr>
      <vt:lpstr>Calibri</vt:lpstr>
      <vt:lpstr>Segoe Print</vt:lpstr>
      <vt:lpstr>Microsoft YaHei</vt:lpstr>
      <vt:lpstr>Arial Unicode MS</vt:lpstr>
      <vt:lpstr>Facet</vt:lpstr>
      <vt:lpstr>IMRAN MEDICINE COMPANY </vt:lpstr>
      <vt:lpstr>About Imran Medicine Company.</vt:lpstr>
      <vt:lpstr>About CEO Vision</vt:lpstr>
      <vt:lpstr>Manufacturing Units :-</vt:lpstr>
      <vt:lpstr>List of Institutes   where we are supplying </vt:lpstr>
      <vt:lpstr>Distribution Partners</vt:lpstr>
      <vt:lpstr>Our Segments </vt:lpstr>
      <vt:lpstr>Products List :-</vt:lpstr>
      <vt:lpstr>            Vision                 of  Imran Medicine company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Imran Medicine Company</dc:title>
  <dc:creator>Microsoft account</dc:creator>
  <cp:lastModifiedBy>IMC</cp:lastModifiedBy>
  <cp:revision>23</cp:revision>
  <dcterms:created xsi:type="dcterms:W3CDTF">2023-06-11T15:43:00Z</dcterms:created>
  <dcterms:modified xsi:type="dcterms:W3CDTF">2023-07-19T12:03:16Z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5BAD2687AB3D4C72B3263E0665465DAC</vt:lpwstr>
  </property>
  <property fmtid="{D5CDD505-2E9C-101B-9397-08002B2CF9AE}" pid="3" name="KSOProductBuildVer">
    <vt:lpwstr>1033-11.2.0.11417</vt:lpwstr>
  </property>
</Properties>
</file>